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age" id="{FF114588-F28D-4A8E-A1A0-F409D863B8ED}">
          <p14:sldIdLst>
            <p14:sldId id="256"/>
          </p14:sldIdLst>
        </p14:section>
        <p14:section name="Divider Page" id="{E625C7FD-1BE7-4D6F-B530-20E6C0EB1723}">
          <p14:sldIdLst>
            <p14:sldId id="257"/>
          </p14:sldIdLst>
        </p14:section>
        <p14:section name="Content Page" id="{E68108AA-184B-45D6-BE8D-5655E8237728}">
          <p14:sldIdLst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latin typeface="DB Helvethaica X 75 Bd" panose="02000506090000020004" pitchFamily="2" charset="-34"/>
                <a:cs typeface="DB Helvethaica X 75 Bd" panose="02000506090000020004" pitchFamily="2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latin typeface="DB Helvethaica X 45 Li" panose="02000506090000020004" pitchFamily="2" charset="-34"/>
                <a:cs typeface="DB Helvethaica X 45 Li" panose="02000506090000020004" pitchFamily="2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E29E-77D1-4564-B9CA-F99A626C73B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E9A43-B306-4033-86C1-8D76DE0073C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4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708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141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54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8000" b="1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848-D863-42AD-B3FF-55C7761DAE33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52C9-B415-4E12-9561-DA9AAC96C2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941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249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279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756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062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56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788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09321-53E7-43A9-9E7B-CB9E905B628C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5075-37EE-4D3E-8073-1B324CF050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624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EE29E-77D1-4564-B9CA-F99A626C73BB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E9A43-B306-4033-86C1-8D76DE0073C4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5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D848-D863-42AD-B3FF-55C7761DAE33}" type="datetimeFigureOut">
              <a:rPr lang="th-TH" smtClean="0"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652C9-B415-4E12-9561-DA9AAC96C2EC}" type="slidenum">
              <a:rPr lang="th-TH" smtClean="0"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E4809321-53E7-43A9-9E7B-CB9E905B628C}" type="datetimeFigureOut">
              <a:rPr lang="th-TH" smtClean="0"/>
              <a:pPr/>
              <a:t>15/08/59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FC9B5075-37EE-4D3E-8073-1B324CF0502D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dia New" panose="020B0304020202020204" pitchFamily="34" charset="-34"/>
          <a:ea typeface="+mj-ea"/>
          <a:cs typeface="Cordia New" panose="020B0304020202020204" pitchFamily="34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04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195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993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DB Helvethaica X 45 Li</vt:lpstr>
      <vt:lpstr>DB Helvethaica X 75 Bd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Voranun Leelaluckana</dc:creator>
  <cp:lastModifiedBy>Voranun Leelaluckana</cp:lastModifiedBy>
  <cp:revision>1</cp:revision>
  <dcterms:created xsi:type="dcterms:W3CDTF">2016-08-15T09:27:27Z</dcterms:created>
  <dcterms:modified xsi:type="dcterms:W3CDTF">2016-08-15T09:27:54Z</dcterms:modified>
</cp:coreProperties>
</file>