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50" r:id="rId2"/>
    <p:sldMasterId id="2147483652" r:id="rId3"/>
  </p:sldMasterIdLst>
  <p:sldIdLst>
    <p:sldId id="256" r:id="rId4"/>
    <p:sldId id="257" r:id="rId5"/>
    <p:sldId id="258" r:id="rId6"/>
  </p:sldIdLst>
  <p:sldSz cx="12192000" cy="6858000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Cover Page" id="{FF114588-F28D-4A8E-A1A0-F409D863B8ED}">
          <p14:sldIdLst>
            <p14:sldId id="256"/>
          </p14:sldIdLst>
        </p14:section>
        <p14:section name="Divider Page" id="{E625C7FD-1BE7-4D6F-B530-20E6C0EB1723}">
          <p14:sldIdLst>
            <p14:sldId id="257"/>
          </p14:sldIdLst>
        </p14:section>
        <p14:section name="Content Page" id="{E68108AA-184B-45D6-BE8D-5655E8237728}">
          <p14:sldIdLst>
            <p14:sldId id="258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61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10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>
            <a:normAutofit/>
          </a:bodyPr>
          <a:lstStyle>
            <a:lvl1pPr algn="ctr">
              <a:defRPr sz="7200">
                <a:latin typeface="DB Helvethaica X 75 Bd" panose="02000506090000020004" pitchFamily="2" charset="-34"/>
                <a:cs typeface="DB Helvethaica X 75 Bd" panose="02000506090000020004" pitchFamily="2" charset="-34"/>
              </a:defRPr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4400">
                <a:latin typeface="DB Helvethaica X 45 Li" panose="02000506090000020004" pitchFamily="2" charset="-34"/>
                <a:cs typeface="DB Helvethaica X 45 Li" panose="02000506090000020004" pitchFamily="2" charset="-34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EE29E-77D1-4564-B9CA-F99A626C73BB}" type="datetimeFigureOut">
              <a:rPr lang="th-TH" smtClean="0"/>
              <a:t>15/08/59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1E9A43-B306-4033-86C1-8D76DE0073C4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2634629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09321-53E7-43A9-9E7B-CB9E905B628C}" type="datetimeFigureOut">
              <a:rPr lang="th-TH" smtClean="0"/>
              <a:t>15/08/59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B5075-37EE-4D3E-8073-1B324CF0502D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9870842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09321-53E7-43A9-9E7B-CB9E905B628C}" type="datetimeFigureOut">
              <a:rPr lang="th-TH" smtClean="0"/>
              <a:t>15/08/59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B5075-37EE-4D3E-8073-1B324CF0502D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3021416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09321-53E7-43A9-9E7B-CB9E905B628C}" type="datetimeFigureOut">
              <a:rPr lang="th-TH" smtClean="0"/>
              <a:t>15/08/59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B5075-37EE-4D3E-8073-1B324CF0502D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90574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09321-53E7-43A9-9E7B-CB9E905B628C}" type="datetimeFigureOut">
              <a:rPr lang="th-TH" smtClean="0"/>
              <a:t>15/08/59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B5075-37EE-4D3E-8073-1B324CF0502D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1554652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>
            <a:normAutofit/>
          </a:bodyPr>
          <a:lstStyle>
            <a:lvl1pPr algn="ctr">
              <a:defRPr sz="8000" b="1"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4000"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CD848-D863-42AD-B3FF-55C7761DAE33}" type="datetimeFigureOut">
              <a:rPr lang="th-TH" smtClean="0"/>
              <a:t>15/08/59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652C9-B415-4E12-9561-DA9AAC96C2EC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5294146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09321-53E7-43A9-9E7B-CB9E905B628C}" type="datetimeFigureOut">
              <a:rPr lang="th-TH" smtClean="0"/>
              <a:t>15/08/59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B5075-37EE-4D3E-8073-1B324CF0502D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9124940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09321-53E7-43A9-9E7B-CB9E905B628C}" type="datetimeFigureOut">
              <a:rPr lang="th-TH" smtClean="0"/>
              <a:t>15/08/59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B5075-37EE-4D3E-8073-1B324CF0502D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6627999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dirty="0" smtClean="0"/>
              <a:t>Click to edit Master title style</a:t>
            </a:r>
            <a:endParaRPr lang="th-TH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09321-53E7-43A9-9E7B-CB9E905B628C}" type="datetimeFigureOut">
              <a:rPr lang="th-TH" smtClean="0"/>
              <a:t>15/08/59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B5075-37EE-4D3E-8073-1B324CF0502D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8775665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09321-53E7-43A9-9E7B-CB9E905B628C}" type="datetimeFigureOut">
              <a:rPr lang="th-TH" smtClean="0"/>
              <a:t>15/08/59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B5075-37EE-4D3E-8073-1B324CF0502D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8606234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09321-53E7-43A9-9E7B-CB9E905B628C}" type="datetimeFigureOut">
              <a:rPr lang="th-TH" smtClean="0"/>
              <a:t>15/08/59</a:t>
            </a:fld>
            <a:endParaRPr lang="th-T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B5075-37EE-4D3E-8073-1B324CF0502D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0556969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09321-53E7-43A9-9E7B-CB9E905B628C}" type="datetimeFigureOut">
              <a:rPr lang="th-TH" smtClean="0"/>
              <a:t>15/08/59</a:t>
            </a:fld>
            <a:endParaRPr lang="th-T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B5075-37EE-4D3E-8073-1B324CF0502D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0978804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09321-53E7-43A9-9E7B-CB9E905B628C}" type="datetimeFigureOut">
              <a:rPr lang="th-TH" smtClean="0"/>
              <a:t>15/08/59</a:t>
            </a:fld>
            <a:endParaRPr lang="th-T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B5075-37EE-4D3E-8073-1B324CF0502D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8362481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.x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5.xml"/><Relationship Id="rId7" Type="http://schemas.openxmlformats.org/officeDocument/2006/relationships/slideLayout" Target="../slideLayouts/slideLayout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slideLayout" Target="../slideLayouts/slideLayout8.xml"/><Relationship Id="rId11" Type="http://schemas.openxmlformats.org/officeDocument/2006/relationships/slideLayout" Target="../slideLayouts/slideLayout13.xml"/><Relationship Id="rId5" Type="http://schemas.openxmlformats.org/officeDocument/2006/relationships/slideLayout" Target="../slideLayouts/slideLayout7.xml"/><Relationship Id="rId10" Type="http://schemas.openxmlformats.org/officeDocument/2006/relationships/slideLayout" Target="../slideLayouts/slideLayout12.xml"/><Relationship Id="rId4" Type="http://schemas.openxmlformats.org/officeDocument/2006/relationships/slideLayout" Target="../slideLayouts/slideLayout6.xml"/><Relationship Id="rId9" Type="http://schemas.openxmlformats.org/officeDocument/2006/relationships/slideLayout" Target="../slideLayouts/slideLayout1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1EE29E-77D1-4564-B9CA-F99A626C73BB}" type="datetimeFigureOut">
              <a:rPr lang="th-TH" smtClean="0"/>
              <a:t>15/08/59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1E9A43-B306-4033-86C1-8D76DE0073C4}" type="slidenum">
              <a:rPr lang="th-TH" smtClean="0"/>
              <a:t>‹#›</a:t>
            </a:fld>
            <a:endParaRPr lang="th-TH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36579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FCD848-D863-42AD-B3FF-55C7761DAE33}" type="datetimeFigureOut">
              <a:rPr lang="th-TH" smtClean="0"/>
              <a:t>15/08/59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7652C9-B415-4E12-9561-DA9AAC96C2EC}" type="slidenum">
              <a:rPr lang="th-TH" smtClean="0"/>
              <a:t>‹#›</a:t>
            </a:fld>
            <a:endParaRPr lang="th-TH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83861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</a:lstStyle>
          <a:p>
            <a:fld id="{E4809321-53E7-43A9-9E7B-CB9E905B628C}" type="datetimeFigureOut">
              <a:rPr lang="th-TH" smtClean="0"/>
              <a:pPr/>
              <a:t>15/08/59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</a:lstStyle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</a:lstStyle>
          <a:p>
            <a:fld id="{FC9B5075-37EE-4D3E-8073-1B324CF0502D}" type="slidenum">
              <a:rPr lang="th-TH" smtClean="0"/>
              <a:pPr/>
              <a:t>‹#›</a:t>
            </a:fld>
            <a:endParaRPr lang="th-TH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47873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  <p:sldLayoutId id="2147483654" r:id="rId2"/>
    <p:sldLayoutId id="2147483655" r:id="rId3"/>
    <p:sldLayoutId id="2147483656" r:id="rId4"/>
    <p:sldLayoutId id="2147483657" r:id="rId5"/>
    <p:sldLayoutId id="2147483658" r:id="rId6"/>
    <p:sldLayoutId id="2147483659" r:id="rId7"/>
    <p:sldLayoutId id="2147483660" r:id="rId8"/>
    <p:sldLayoutId id="2147483661" r:id="rId9"/>
    <p:sldLayoutId id="2147483662" r:id="rId10"/>
    <p:sldLayoutId id="214748366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Cordia New" panose="020B0304020202020204" pitchFamily="34" charset="-34"/>
          <a:ea typeface="+mj-ea"/>
          <a:cs typeface="Cordia New" panose="020B0304020202020204" pitchFamily="34" charset="-34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Cordia New" panose="020B0304020202020204" pitchFamily="34" charset="-34"/>
          <a:ea typeface="+mn-ea"/>
          <a:cs typeface="Cordia New" panose="020B0304020202020204" pitchFamily="34" charset="-34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Cordia New" panose="020B0304020202020204" pitchFamily="34" charset="-34"/>
          <a:ea typeface="+mn-ea"/>
          <a:cs typeface="Cordia New" panose="020B0304020202020204" pitchFamily="34" charset="-34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Cordia New" panose="020B0304020202020204" pitchFamily="34" charset="-34"/>
          <a:ea typeface="+mn-ea"/>
          <a:cs typeface="Cordia New" panose="020B0304020202020204" pitchFamily="34" charset="-34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ordia New" panose="020B0304020202020204" pitchFamily="34" charset="-34"/>
          <a:ea typeface="+mn-ea"/>
          <a:cs typeface="Cordia New" panose="020B0304020202020204" pitchFamily="34" charset="-34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ordia New" panose="020B0304020202020204" pitchFamily="34" charset="-34"/>
          <a:ea typeface="+mn-ea"/>
          <a:cs typeface="Cordia New" panose="020B0304020202020204" pitchFamily="34" charset="-34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040487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3919524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929936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3</vt:i4>
      </vt:variant>
    </vt:vector>
  </HeadingPairs>
  <TitlesOfParts>
    <vt:vector size="13" baseType="lpstr">
      <vt:lpstr>Angsana New</vt:lpstr>
      <vt:lpstr>Arial</vt:lpstr>
      <vt:lpstr>Calibri</vt:lpstr>
      <vt:lpstr>Calibri Light</vt:lpstr>
      <vt:lpstr>Cordia New</vt:lpstr>
      <vt:lpstr>DB Helvethaica X 45 Li</vt:lpstr>
      <vt:lpstr>DB Helvethaica X 75 Bd</vt:lpstr>
      <vt:lpstr>Office Theme</vt:lpstr>
      <vt:lpstr>Custom Design</vt:lpstr>
      <vt:lpstr>1_Custom Design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Voranun Leelaluckana</dc:creator>
  <cp:lastModifiedBy>Voranun Leelaluckana</cp:lastModifiedBy>
  <cp:revision>1</cp:revision>
  <dcterms:created xsi:type="dcterms:W3CDTF">2016-08-15T09:27:27Z</dcterms:created>
  <dcterms:modified xsi:type="dcterms:W3CDTF">2016-08-15T09:27:54Z</dcterms:modified>
</cp:coreProperties>
</file>